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85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9CBE-3E19-4FCC-9891-CC4D1BF8C5BF}" type="datetimeFigureOut">
              <a:rPr lang="es-CO" smtClean="0"/>
              <a:t>13/02/2014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0BC-128E-4D3A-B64E-70001DF7CD2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4441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9CBE-3E19-4FCC-9891-CC4D1BF8C5BF}" type="datetimeFigureOut">
              <a:rPr lang="es-CO" smtClean="0"/>
              <a:t>13/02/2014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0BC-128E-4D3A-B64E-70001DF7CD2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3757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9CBE-3E19-4FCC-9891-CC4D1BF8C5BF}" type="datetimeFigureOut">
              <a:rPr lang="es-CO" smtClean="0"/>
              <a:t>13/02/2014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0BC-128E-4D3A-B64E-70001DF7CD2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8880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9CBE-3E19-4FCC-9891-CC4D1BF8C5BF}" type="datetimeFigureOut">
              <a:rPr lang="es-CO" smtClean="0"/>
              <a:t>13/02/2014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0BC-128E-4D3A-B64E-70001DF7CD2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3526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9CBE-3E19-4FCC-9891-CC4D1BF8C5BF}" type="datetimeFigureOut">
              <a:rPr lang="es-CO" smtClean="0"/>
              <a:t>13/02/2014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0BC-128E-4D3A-B64E-70001DF7CD2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239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9CBE-3E19-4FCC-9891-CC4D1BF8C5BF}" type="datetimeFigureOut">
              <a:rPr lang="es-CO" smtClean="0"/>
              <a:t>13/02/2014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0BC-128E-4D3A-B64E-70001DF7CD2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5023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9CBE-3E19-4FCC-9891-CC4D1BF8C5BF}" type="datetimeFigureOut">
              <a:rPr lang="es-CO" smtClean="0"/>
              <a:t>13/02/2014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0BC-128E-4D3A-B64E-70001DF7CD2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0054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9CBE-3E19-4FCC-9891-CC4D1BF8C5BF}" type="datetimeFigureOut">
              <a:rPr lang="es-CO" smtClean="0"/>
              <a:t>13/02/2014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0BC-128E-4D3A-B64E-70001DF7CD2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6921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9CBE-3E19-4FCC-9891-CC4D1BF8C5BF}" type="datetimeFigureOut">
              <a:rPr lang="es-CO" smtClean="0"/>
              <a:t>13/02/2014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0BC-128E-4D3A-B64E-70001DF7CD2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1193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9CBE-3E19-4FCC-9891-CC4D1BF8C5BF}" type="datetimeFigureOut">
              <a:rPr lang="es-CO" smtClean="0"/>
              <a:t>13/02/2014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0BC-128E-4D3A-B64E-70001DF7CD2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34798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C9CBE-3E19-4FCC-9891-CC4D1BF8C5BF}" type="datetimeFigureOut">
              <a:rPr lang="es-CO" smtClean="0"/>
              <a:t>13/02/2014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490BC-128E-4D3A-B64E-70001DF7CD2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9072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C9CBE-3E19-4FCC-9891-CC4D1BF8C5BF}" type="datetimeFigureOut">
              <a:rPr lang="es-CO" smtClean="0"/>
              <a:t>13/02/2014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490BC-128E-4D3A-B64E-70001DF7CD2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4250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R.gloriacecilia@hotmail.com" TargetMode="External"/><Relationship Id="rId2" Type="http://schemas.openxmlformats.org/officeDocument/2006/relationships/hyperlink" Target="http://iegamarmediatecnica.wikispaces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87624" y="692696"/>
            <a:ext cx="7056784" cy="5760640"/>
          </a:xfrm>
        </p:spPr>
        <p:txBody>
          <a:bodyPr>
            <a:normAutofit/>
          </a:bodyPr>
          <a:lstStyle/>
          <a:p>
            <a:r>
              <a:rPr lang="es-CO" dirty="0" smtClean="0">
                <a:solidFill>
                  <a:srgbClr val="7030A0"/>
                </a:solidFill>
                <a:latin typeface="Comic Sans MS" pitchFamily="66" charset="0"/>
              </a:rPr>
              <a:t>Unidad *1</a:t>
            </a:r>
          </a:p>
          <a:p>
            <a:endParaRPr lang="es-CO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r>
              <a:rPr lang="es-CO" dirty="0" smtClean="0">
                <a:solidFill>
                  <a:srgbClr val="7030A0"/>
                </a:solidFill>
                <a:latin typeface="Comic Sans MS" pitchFamily="66" charset="0"/>
              </a:rPr>
              <a:t>Descripción Del Proceso Del Desarrollo Del Software</a:t>
            </a:r>
          </a:p>
          <a:p>
            <a:endParaRPr lang="es-CO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r>
              <a:rPr lang="es-CO" dirty="0" smtClean="0">
                <a:solidFill>
                  <a:srgbClr val="00FFFF"/>
                </a:solidFill>
                <a:latin typeface="Comic Sans MS" pitchFamily="66" charset="0"/>
              </a:rPr>
              <a:t>Área: Ciclo De Vida De Software.</a:t>
            </a:r>
          </a:p>
          <a:p>
            <a:pPr algn="r"/>
            <a:r>
              <a:rPr lang="es-CO" sz="2400" dirty="0" smtClean="0">
                <a:solidFill>
                  <a:srgbClr val="00FFFF"/>
                </a:solidFill>
                <a:latin typeface="Comic Sans MS" pitchFamily="66" charset="0"/>
              </a:rPr>
              <a:t>Marilyn Yulieth Gómez Atehortua.</a:t>
            </a:r>
          </a:p>
          <a:p>
            <a:pPr algn="r"/>
            <a:r>
              <a:rPr lang="es-CO" sz="2400" dirty="0" smtClean="0">
                <a:solidFill>
                  <a:srgbClr val="00FFFF"/>
                </a:solidFill>
                <a:latin typeface="Comic Sans MS" pitchFamily="66" charset="0"/>
              </a:rPr>
              <a:t>Brahian Smith moreno Londoño</a:t>
            </a:r>
            <a:r>
              <a:rPr lang="es-CO" sz="1600" dirty="0" smtClean="0">
                <a:solidFill>
                  <a:srgbClr val="FF0066"/>
                </a:solidFill>
                <a:latin typeface="Comic Sans MS" pitchFamily="66" charset="0"/>
              </a:rPr>
              <a:t>.</a:t>
            </a:r>
            <a:endParaRPr lang="es-CO" sz="1600" dirty="0">
              <a:solidFill>
                <a:srgbClr val="FF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65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0"/>
            <a:ext cx="9144000" cy="6669360"/>
          </a:xfrm>
        </p:spPr>
        <p:txBody>
          <a:bodyPr/>
          <a:lstStyle/>
          <a:p>
            <a:pPr algn="r"/>
            <a:r>
              <a:rPr lang="es-CO" sz="1800" dirty="0" smtClean="0">
                <a:solidFill>
                  <a:srgbClr val="7030A0"/>
                </a:solidFill>
                <a:latin typeface="Comic Sans MS" pitchFamily="66" charset="0"/>
              </a:rPr>
              <a:t>21-01-14</a:t>
            </a:r>
          </a:p>
          <a:p>
            <a:pPr algn="ctr"/>
            <a:endParaRPr lang="es-CO" sz="20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ctr"/>
            <a:r>
              <a:rPr lang="es-CO" sz="2000" dirty="0" smtClean="0">
                <a:solidFill>
                  <a:srgbClr val="7030A0"/>
                </a:solidFill>
                <a:latin typeface="Comic Sans MS" pitchFamily="66" charset="0"/>
              </a:rPr>
              <a:t>Competencias: </a:t>
            </a:r>
          </a:p>
          <a:p>
            <a:pPr algn="ctr"/>
            <a:r>
              <a:rPr lang="es-CO" sz="2000" dirty="0" smtClean="0">
                <a:solidFill>
                  <a:srgbClr val="7030A0"/>
                </a:solidFill>
                <a:latin typeface="Comic Sans MS" pitchFamily="66" charset="0"/>
              </a:rPr>
              <a:t>Cb1 N5: </a:t>
            </a:r>
            <a:r>
              <a:rPr lang="es-CO" sz="2000" dirty="0" smtClean="0">
                <a:solidFill>
                  <a:schemeClr val="bg2"/>
                </a:solidFill>
                <a:latin typeface="Comic Sans MS" pitchFamily="66" charset="0"/>
              </a:rPr>
              <a:t>gestión de la  información utilizando herramientas ofimáticas( diseña y publica productos atreves de herramientas ofimáticas )</a:t>
            </a:r>
          </a:p>
          <a:p>
            <a:pPr algn="ctr"/>
            <a:endParaRPr lang="es-CO" sz="2000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ctr"/>
            <a:r>
              <a:rPr lang="es-CO" sz="2000" dirty="0" smtClean="0">
                <a:solidFill>
                  <a:schemeClr val="bg2"/>
                </a:solidFill>
                <a:latin typeface="Comic Sans MS" pitchFamily="66" charset="0"/>
              </a:rPr>
              <a:t>CE3 N2:identificacion del ciclo de vida del software (identifica el ciclo de vida del software atreves de un proyecto )</a:t>
            </a:r>
          </a:p>
          <a:p>
            <a:pPr algn="ctr"/>
            <a:endParaRPr lang="es-CO" sz="2000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ctr"/>
            <a:r>
              <a:rPr lang="es-CO" sz="2000" dirty="0" smtClean="0">
                <a:solidFill>
                  <a:schemeClr val="bg2"/>
                </a:solidFill>
                <a:latin typeface="Comic Sans MS" pitchFamily="66" charset="0"/>
              </a:rPr>
              <a:t>Tema o contenido Conceptos básicos de :</a:t>
            </a:r>
          </a:p>
          <a:p>
            <a:pPr algn="ctr"/>
            <a:r>
              <a:rPr lang="es-CO" sz="2000" dirty="0" smtClean="0">
                <a:solidFill>
                  <a:schemeClr val="bg2"/>
                </a:solidFill>
                <a:latin typeface="Comic Sans MS" pitchFamily="66" charset="0"/>
              </a:rPr>
              <a:t> definición de software</a:t>
            </a:r>
          </a:p>
          <a:p>
            <a:pPr algn="ctr"/>
            <a:r>
              <a:rPr lang="es-CO" sz="2000" dirty="0" smtClean="0">
                <a:solidFill>
                  <a:schemeClr val="bg2"/>
                </a:solidFill>
                <a:latin typeface="Comic Sans MS" pitchFamily="66" charset="0"/>
              </a:rPr>
              <a:t>Dominios de aplicación del software</a:t>
            </a:r>
          </a:p>
        </p:txBody>
      </p:sp>
    </p:spTree>
    <p:extLst>
      <p:ext uri="{BB962C8B-B14F-4D97-AF65-F5344CB8AC3E}">
        <p14:creationId xmlns:p14="http://schemas.microsoft.com/office/powerpoint/2010/main" val="60013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525344"/>
          </a:xfrm>
        </p:spPr>
        <p:txBody>
          <a:bodyPr>
            <a:normAutofit/>
          </a:bodyPr>
          <a:lstStyle/>
          <a:p>
            <a:pPr algn="ctr"/>
            <a:endParaRPr lang="es-CO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El software heredado</a:t>
            </a: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Ingeniería de software</a:t>
            </a: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El proceso de software</a:t>
            </a: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Visión de ingeniería de software</a:t>
            </a: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Fases del desarrollo de ingeniería de software</a:t>
            </a:r>
          </a:p>
          <a:p>
            <a:pPr algn="ctr"/>
            <a:endParaRPr lang="es-CO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ctr"/>
            <a:endParaRPr lang="es-CO" sz="2000" dirty="0">
              <a:solidFill>
                <a:srgbClr val="7030A0"/>
              </a:solidFill>
              <a:latin typeface="Comic Sans MS" pitchFamily="66" charset="0"/>
            </a:endParaRPr>
          </a:p>
          <a:p>
            <a:pPr algn="ctr"/>
            <a:r>
              <a:rPr lang="es-CO" sz="2000" dirty="0" smtClean="0">
                <a:solidFill>
                  <a:srgbClr val="7030A0"/>
                </a:solidFill>
                <a:latin typeface="Comic Sans MS" pitchFamily="66" charset="0"/>
              </a:rPr>
              <a:t>Modelo de procesos de desarrollo de software:</a:t>
            </a: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Que es el modelo general de procesos </a:t>
            </a: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Porque es importante el modelo general de procesos</a:t>
            </a: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Cuales son los pasos   del modelo general de proceso</a:t>
            </a: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Quienes haces el modelo general de el  proceso</a:t>
            </a: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Cual es el producto general del proceso</a:t>
            </a:r>
            <a:endParaRPr lang="es-CO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11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88640"/>
            <a:ext cx="8496944" cy="5976664"/>
          </a:xfrm>
        </p:spPr>
        <p:txBody>
          <a:bodyPr>
            <a:normAutofit/>
          </a:bodyPr>
          <a:lstStyle/>
          <a:p>
            <a:pPr algn="ctr"/>
            <a:endParaRPr lang="es-CO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Mapa de navegación :</a:t>
            </a: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Que es?</a:t>
            </a: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  </a:t>
            </a: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La función del mapa de navegación y sus elementos.</a:t>
            </a: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Estructuras para organizar la información en el m de n</a:t>
            </a:r>
          </a:p>
          <a:p>
            <a:pPr algn="ctr"/>
            <a:endParaRPr lang="es-CO" sz="2000" dirty="0" smtClean="0">
              <a:solidFill>
                <a:schemeClr val="bg1"/>
              </a:solidFill>
              <a:latin typeface="Comic Sans MS" pitchFamily="66" charset="0"/>
              <a:hlinkClick r:id="rId2"/>
            </a:endParaRP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  <a:hlinkClick r:id="rId2"/>
              </a:rPr>
              <a:t>http://iegamarmediatecnica.wikispaces.com</a:t>
            </a:r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  <a:hlinkClick r:id="rId3"/>
              </a:rPr>
              <a:t>R.gloriacecilia@hotmail.com</a:t>
            </a:r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  <a:p>
            <a:pPr algn="ctr"/>
            <a:endParaRPr lang="es-CO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Compromiso </a:t>
            </a: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Definición de software</a:t>
            </a:r>
          </a:p>
          <a:p>
            <a:pPr algn="ctr"/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Dominio de </a:t>
            </a:r>
            <a:r>
              <a:rPr lang="es-CO" sz="2000" dirty="0">
                <a:solidFill>
                  <a:schemeClr val="bg1"/>
                </a:solidFill>
                <a:latin typeface="Comic Sans MS" pitchFamily="66" charset="0"/>
              </a:rPr>
              <a:t>software</a:t>
            </a:r>
          </a:p>
          <a:p>
            <a:pPr algn="ctr"/>
            <a:endParaRPr lang="es-CO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00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332656"/>
            <a:ext cx="7776864" cy="60486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CO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es-CO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CO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definición del  software:</a:t>
            </a:r>
          </a:p>
          <a:p>
            <a:pPr algn="ctr"/>
            <a:endParaRPr lang="es-CO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endParaRPr lang="es-CO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CO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 el conjunto de instrucciones codificadas para ser leídas, interpretas por un pc con el objetivo d proporcionar s una función y rendimiento deseado.</a:t>
            </a:r>
          </a:p>
          <a:p>
            <a:pPr algn="ctr"/>
            <a:endParaRPr lang="es-CO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endParaRPr lang="es-CO" sz="20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CO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Definición de sistemas: </a:t>
            </a:r>
          </a:p>
          <a:p>
            <a:pPr algn="ctr"/>
            <a:endParaRPr lang="es-CO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CO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 un conjunto de elementos organizados que interactúan entre si y con su ambiente para  lograr objetivos comunes operando sobre la materia información organizo produciendo como salida materia información u organismo.  </a:t>
            </a:r>
            <a:endParaRPr lang="es-CO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16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CO" sz="20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es-CO" sz="2000" dirty="0" smtClean="0">
                <a:solidFill>
                  <a:srgbClr val="7030A0"/>
                </a:solidFill>
                <a:latin typeface="Comic Sans MS" pitchFamily="66" charset="0"/>
              </a:rPr>
              <a:t>Sistemas de información </a:t>
            </a:r>
            <a:r>
              <a:rPr lang="es-CO" sz="2000" dirty="0" smtClean="0">
                <a:solidFill>
                  <a:srgbClr val="7030A0"/>
                </a:solidFill>
                <a:latin typeface="Comic Sans MS" pitchFamily="66" charset="0"/>
                <a:sym typeface="Wingdings" pitchFamily="2" charset="2"/>
              </a:rPr>
              <a:t>(Si)</a:t>
            </a:r>
            <a:r>
              <a:rPr lang="es-CO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</a:p>
          <a:p>
            <a:pPr marL="0" indent="0" algn="ctr">
              <a:buNone/>
            </a:pPr>
            <a:endParaRPr lang="es-CO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Se define como un conjunto de funciones y procedimientos encaminados  a la observación, el desarrollo, recuperación y almacenamiento de una organización </a:t>
            </a:r>
          </a:p>
          <a:p>
            <a:pPr marL="0" indent="0" algn="ctr">
              <a:buNone/>
            </a:pPr>
            <a:endParaRPr lang="es-CO" sz="20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es-CO" sz="2000" dirty="0" smtClean="0">
                <a:solidFill>
                  <a:srgbClr val="7030A0"/>
                </a:solidFill>
                <a:latin typeface="Comic Sans MS" pitchFamily="66" charset="0"/>
              </a:rPr>
              <a:t>Ingeniera del software:</a:t>
            </a:r>
          </a:p>
          <a:p>
            <a:pPr marL="0" indent="0" algn="ctr">
              <a:buNone/>
            </a:pPr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Es el conjunto de métodos  técnicas y herramientas que se utilizan para diseñar, desarrollar, operar y hacer mantenimiento de un software rentable y fiable .</a:t>
            </a:r>
          </a:p>
          <a:p>
            <a:pPr algn="ctr"/>
            <a:r>
              <a:rPr lang="es-CO" sz="2000" dirty="0">
                <a:solidFill>
                  <a:schemeClr val="bg1"/>
                </a:solidFill>
                <a:latin typeface="Comic Sans MS" pitchFamily="66" charset="0"/>
              </a:rPr>
              <a:t>Software aplicaciones basadas en la red</a:t>
            </a:r>
          </a:p>
          <a:p>
            <a:pPr algn="ctr"/>
            <a:r>
              <a:rPr lang="es-CO" sz="2000" dirty="0">
                <a:solidFill>
                  <a:schemeClr val="bg1"/>
                </a:solidFill>
                <a:latin typeface="Comic Sans MS" pitchFamily="66" charset="0"/>
              </a:rPr>
              <a:t>Software de inteligencia artificial </a:t>
            </a:r>
          </a:p>
          <a:p>
            <a:pPr marL="0" indent="0" algn="ctr">
              <a:buNone/>
            </a:pPr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60088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52534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s-CO" dirty="0" smtClean="0">
                <a:solidFill>
                  <a:srgbClr val="FF0066"/>
                </a:solidFill>
                <a:latin typeface="Comic Sans MS" pitchFamily="66" charset="0"/>
              </a:rPr>
              <a:t>Software heredado:</a:t>
            </a:r>
          </a:p>
          <a:p>
            <a:pPr algn="ctr"/>
            <a:r>
              <a:rPr lang="es-CO" dirty="0" smtClean="0">
                <a:solidFill>
                  <a:schemeClr val="bg1"/>
                </a:solidFill>
                <a:latin typeface="Comic Sans MS" pitchFamily="66" charset="0"/>
              </a:rPr>
              <a:t>Estos fueron desarrollados para cumplir los requerimientos de los cambios que hay en una empresa o en las plataformas del computo .</a:t>
            </a:r>
          </a:p>
          <a:p>
            <a:pPr algn="ctr"/>
            <a:r>
              <a:rPr lang="es-CO" dirty="0" smtClean="0">
                <a:solidFill>
                  <a:schemeClr val="bg1"/>
                </a:solidFill>
                <a:latin typeface="Comic Sans MS" pitchFamily="66" charset="0"/>
              </a:rPr>
              <a:t>Dominios de aplicación:</a:t>
            </a:r>
          </a:p>
          <a:p>
            <a:pPr algn="ctr"/>
            <a:r>
              <a:rPr lang="es-CO" dirty="0" smtClean="0">
                <a:solidFill>
                  <a:schemeClr val="bg1"/>
                </a:solidFill>
                <a:latin typeface="Comic Sans MS" pitchFamily="66" charset="0"/>
              </a:rPr>
              <a:t>Software de sistemas</a:t>
            </a:r>
          </a:p>
          <a:p>
            <a:pPr algn="ctr"/>
            <a:r>
              <a:rPr lang="es-CO" dirty="0">
                <a:solidFill>
                  <a:schemeClr val="bg1"/>
                </a:solidFill>
                <a:latin typeface="Comic Sans MS" pitchFamily="66" charset="0"/>
              </a:rPr>
              <a:t>Software</a:t>
            </a:r>
            <a:r>
              <a:rPr lang="es-CO" dirty="0" smtClean="0">
                <a:solidFill>
                  <a:schemeClr val="bg1"/>
                </a:solidFill>
                <a:latin typeface="Comic Sans MS" pitchFamily="66" charset="0"/>
              </a:rPr>
              <a:t> de aplicación</a:t>
            </a:r>
          </a:p>
          <a:p>
            <a:pPr algn="ctr"/>
            <a:r>
              <a:rPr lang="es-CO" dirty="0" smtClean="0">
                <a:solidFill>
                  <a:schemeClr val="bg1"/>
                </a:solidFill>
                <a:latin typeface="Comic Sans MS" pitchFamily="66" charset="0"/>
              </a:rPr>
              <a:t>Software científico y de ingeniera</a:t>
            </a:r>
          </a:p>
          <a:p>
            <a:pPr algn="ctr"/>
            <a:r>
              <a:rPr lang="es-CO" dirty="0" smtClean="0">
                <a:solidFill>
                  <a:schemeClr val="bg1"/>
                </a:solidFill>
                <a:latin typeface="Comic Sans MS" pitchFamily="66" charset="0"/>
              </a:rPr>
              <a:t>Software empotrado( información Visual. El semáforo</a:t>
            </a:r>
          </a:p>
          <a:p>
            <a:pPr algn="ctr"/>
            <a:r>
              <a:rPr lang="es-CO" dirty="0" smtClean="0">
                <a:solidFill>
                  <a:schemeClr val="bg1"/>
                </a:solidFill>
                <a:latin typeface="Comic Sans MS" pitchFamily="66" charset="0"/>
              </a:rPr>
              <a:t>Software </a:t>
            </a:r>
            <a:r>
              <a:rPr lang="es-CO" dirty="0" err="1" smtClean="0">
                <a:solidFill>
                  <a:schemeClr val="bg1"/>
                </a:solidFill>
                <a:latin typeface="Comic Sans MS" pitchFamily="66" charset="0"/>
              </a:rPr>
              <a:t>linea</a:t>
            </a:r>
            <a:r>
              <a:rPr lang="es-CO" dirty="0" smtClean="0">
                <a:solidFill>
                  <a:schemeClr val="bg1"/>
                </a:solidFill>
                <a:latin typeface="Comic Sans MS" pitchFamily="66" charset="0"/>
              </a:rPr>
              <a:t> de producto</a:t>
            </a:r>
          </a:p>
          <a:p>
            <a:pPr algn="ctr"/>
            <a:r>
              <a:rPr lang="es-CO" dirty="0" smtClean="0">
                <a:solidFill>
                  <a:schemeClr val="bg1"/>
                </a:solidFill>
                <a:latin typeface="Comic Sans MS" pitchFamily="66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07352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624736"/>
          </a:xfrm>
        </p:spPr>
        <p:txBody>
          <a:bodyPr>
            <a:normAutofit/>
          </a:bodyPr>
          <a:lstStyle/>
          <a:p>
            <a:pPr algn="ctr"/>
            <a:endParaRPr lang="es-CO" sz="2000" dirty="0" smtClean="0">
              <a:solidFill>
                <a:srgbClr val="FF0066"/>
              </a:solidFill>
              <a:latin typeface="Comic Sans MS" pitchFamily="66" charset="0"/>
            </a:endParaRPr>
          </a:p>
          <a:p>
            <a:pPr algn="ctr"/>
            <a:r>
              <a:rPr lang="es-CO" sz="2000" dirty="0" smtClean="0">
                <a:solidFill>
                  <a:srgbClr val="FF0066"/>
                </a:solidFill>
                <a:latin typeface="Comic Sans MS" pitchFamily="66" charset="0"/>
              </a:rPr>
              <a:t>Características del Software:</a:t>
            </a:r>
          </a:p>
          <a:p>
            <a:pPr algn="ctr"/>
            <a:endParaRPr lang="es-CO" sz="20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ctr"/>
            <a:r>
              <a:rPr lang="es-CO" sz="2000" dirty="0" smtClean="0">
                <a:solidFill>
                  <a:srgbClr val="FF0066"/>
                </a:solidFill>
                <a:latin typeface="Comic Sans MS" pitchFamily="66" charset="0"/>
              </a:rPr>
              <a:t>1 </a:t>
            </a:r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el </a:t>
            </a:r>
            <a:r>
              <a:rPr lang="es-CO" sz="2000" dirty="0">
                <a:solidFill>
                  <a:schemeClr val="bg1"/>
                </a:solidFill>
                <a:latin typeface="Comic Sans MS" pitchFamily="66" charset="0"/>
              </a:rPr>
              <a:t>Software </a:t>
            </a:r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 se desarrolla o se construye no se mano factura </a:t>
            </a:r>
            <a:endParaRPr lang="es-CO" sz="20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ctr"/>
            <a:endParaRPr lang="es-CO" sz="20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ctr"/>
            <a:r>
              <a:rPr lang="es-CO" sz="2000" dirty="0" smtClean="0">
                <a:solidFill>
                  <a:srgbClr val="FF0066"/>
                </a:solidFill>
                <a:latin typeface="Comic Sans MS" pitchFamily="66" charset="0"/>
              </a:rPr>
              <a:t>2</a:t>
            </a:r>
            <a:r>
              <a:rPr lang="es-CO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no se desgasta; se corrige sus fallas</a:t>
            </a:r>
          </a:p>
          <a:p>
            <a:pPr algn="ctr"/>
            <a:endParaRPr lang="es-CO" sz="2000" dirty="0" smtClean="0">
              <a:solidFill>
                <a:srgbClr val="FF0066"/>
              </a:solidFill>
              <a:latin typeface="Comic Sans MS" pitchFamily="66" charset="0"/>
            </a:endParaRPr>
          </a:p>
          <a:p>
            <a:pPr algn="ctr"/>
            <a:r>
              <a:rPr lang="es-CO" sz="2000" dirty="0" smtClean="0">
                <a:solidFill>
                  <a:srgbClr val="FF0066"/>
                </a:solidFill>
                <a:latin typeface="Comic Sans MS" pitchFamily="66" charset="0"/>
              </a:rPr>
              <a:t>3 </a:t>
            </a:r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el Software se construye a la medida</a:t>
            </a:r>
          </a:p>
          <a:p>
            <a:pPr marL="0" indent="0" algn="ctr">
              <a:buNone/>
            </a:pPr>
            <a:r>
              <a:rPr lang="es-CO" sz="2000" b="1" dirty="0">
                <a:solidFill>
                  <a:srgbClr val="FF0066"/>
                </a:solidFill>
                <a:latin typeface="Comic Sans MS" pitchFamily="66" charset="0"/>
              </a:rPr>
              <a:t> </a:t>
            </a:r>
            <a:r>
              <a:rPr lang="es-CO" sz="2000" b="1" dirty="0" smtClean="0">
                <a:solidFill>
                  <a:srgbClr val="FF0066"/>
                </a:solidFill>
                <a:latin typeface="Comic Sans MS" pitchFamily="66" charset="0"/>
              </a:rPr>
              <a:t>actividad </a:t>
            </a:r>
          </a:p>
          <a:p>
            <a:pPr marL="0" indent="0" algn="ctr">
              <a:buNone/>
            </a:pPr>
            <a:endParaRPr lang="es-CO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Consultar y evidenciar cuales son las consecuencias cuando falla un software por medio de imágenes.</a:t>
            </a:r>
          </a:p>
          <a:p>
            <a:pPr marL="0" indent="0" algn="ctr">
              <a:buNone/>
            </a:pPr>
            <a:endParaRPr lang="es-CO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El proceso del Software y las faces del desarrollo del Software por medio de un pagable en publicar   </a:t>
            </a:r>
          </a:p>
          <a:p>
            <a:pPr marL="0" indent="0" algn="ctr">
              <a:buNone/>
            </a:pPr>
            <a:r>
              <a:rPr lang="es-CO" sz="2000" dirty="0" smtClean="0">
                <a:solidFill>
                  <a:schemeClr val="bg1"/>
                </a:solidFill>
                <a:latin typeface="Comic Sans MS" pitchFamily="66" charset="0"/>
              </a:rPr>
              <a:t>Subir el archivo en la wiki(imagen JPG)</a:t>
            </a:r>
            <a:endParaRPr lang="es-CO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31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5750099"/>
          </a:xfrm>
        </p:spPr>
        <p:txBody>
          <a:bodyPr/>
          <a:lstStyle/>
          <a:p>
            <a:endParaRPr lang="es-CO" sz="20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46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464</Words>
  <Application>Microsoft Office PowerPoint</Application>
  <PresentationFormat>Presentación en pantalla (4:3)</PresentationFormat>
  <Paragraphs>87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IE GABRIEL GARCIA MARQUEZ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IE</cp:lastModifiedBy>
  <cp:revision>18</cp:revision>
  <dcterms:created xsi:type="dcterms:W3CDTF">2014-01-21T14:29:50Z</dcterms:created>
  <dcterms:modified xsi:type="dcterms:W3CDTF">2014-02-13T11:50:23Z</dcterms:modified>
</cp:coreProperties>
</file>